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FF98401-79FD-CD4D-B72A-EF2F9213503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616479-B45E-6D48-BBD2-7245CCA71127}" type="datetimeFigureOut">
              <a:rPr lang="en-US" smtClean="0"/>
              <a:t>11/2/16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Ansoff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tool that helps managers choose and invent different product and market growth strategies.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00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Diversification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3735" r="-5373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Unrelated diversification because Coca-Cola is selling completely new products to a different market.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Selling new products in new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High risk growth strategy</a:t>
            </a:r>
          </a:p>
          <a:p>
            <a:r>
              <a:rPr lang="en-US" sz="2800" dirty="0" smtClean="0"/>
              <a:t>Good for businesses that have reached saturation and are looking for new opportunities</a:t>
            </a:r>
          </a:p>
          <a:p>
            <a:r>
              <a:rPr lang="en-US" sz="2800" dirty="0" smtClean="0"/>
              <a:t>One idea is for companies to take over other companies and compete in different markets in new regions</a:t>
            </a:r>
          </a:p>
          <a:p>
            <a:r>
              <a:rPr lang="en-US" sz="2800" dirty="0" smtClean="0"/>
              <a:t>There is no familiar territory when a company diversifies because the business is not on familiar territory and is launching new products that it has little or no experience 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211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There are 4 product-market growth strategies or growth options.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9577" r="-195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322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Market Penetration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3710" b="-2371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Share a Coke was a marketing campaign that increased sales of Coke in existing markets.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207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Selling existing products in existing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Low risk growth strategy</a:t>
            </a:r>
          </a:p>
          <a:p>
            <a:r>
              <a:rPr lang="en-US" sz="3200" dirty="0" smtClean="0"/>
              <a:t>Focus on markets and products that are familiar</a:t>
            </a:r>
          </a:p>
          <a:p>
            <a:r>
              <a:rPr lang="en-US" sz="3200" dirty="0" smtClean="0"/>
              <a:t>Can be done through pricing strategies</a:t>
            </a:r>
          </a:p>
          <a:p>
            <a:r>
              <a:rPr lang="en-US" sz="3200" dirty="0" smtClean="0"/>
              <a:t>Can be done by improved marketing </a:t>
            </a:r>
          </a:p>
          <a:p>
            <a:r>
              <a:rPr lang="en-US" sz="3200" dirty="0" smtClean="0"/>
              <a:t>Can be done by creating new packaging</a:t>
            </a:r>
          </a:p>
          <a:p>
            <a:r>
              <a:rPr lang="en-US" sz="3200" dirty="0" smtClean="0"/>
              <a:t>Could be just to entice existing customers to buy more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321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Development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7083" r="-2708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product was introduced because women were the only ones that drank diet coke.  Coke Zero is the same but is in a black can with a different name to target men.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3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Selling existing products in new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Medium risk growth strategy</a:t>
            </a:r>
          </a:p>
          <a:p>
            <a:r>
              <a:rPr lang="en-US" sz="2800" dirty="0" smtClean="0"/>
              <a:t>Can be done by changing a product slightly to make the product more appealing to a new audience</a:t>
            </a:r>
          </a:p>
          <a:p>
            <a:r>
              <a:rPr lang="en-US" sz="2800" dirty="0" smtClean="0"/>
              <a:t>Can be done through new distribution channels (on-line, catalog)</a:t>
            </a:r>
          </a:p>
          <a:p>
            <a:r>
              <a:rPr lang="en-US" sz="2800" dirty="0" smtClean="0"/>
              <a:t>Key advantage of this strategy is that the company is familiar with the product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611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Development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7083" r="-2708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Brand development by Coca-Cola by launching a new product under their name but different product.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5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Selling new products in existing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Medium risk growth strategy</a:t>
            </a:r>
          </a:p>
          <a:p>
            <a:r>
              <a:rPr lang="en-US" sz="2800" dirty="0" smtClean="0"/>
              <a:t>Can buy an existing company in that market to lower risk</a:t>
            </a:r>
          </a:p>
          <a:p>
            <a:r>
              <a:rPr lang="en-US" sz="2800" dirty="0" smtClean="0"/>
              <a:t>Knowing the market is extremely helpful and is a powerful tool for companies </a:t>
            </a:r>
          </a:p>
          <a:p>
            <a:r>
              <a:rPr lang="en-US" sz="2800" dirty="0" smtClean="0"/>
              <a:t>Research and Development costs can be high</a:t>
            </a:r>
          </a:p>
          <a:p>
            <a:r>
              <a:rPr lang="en-US" sz="2800" dirty="0" smtClean="0"/>
              <a:t>Market research is needed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74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Diversification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09729" r="-10972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Related diversification because it is catering to new customers in the same industry.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332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61</TotalTime>
  <Words>354</Words>
  <Application>Microsoft Macintosh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Ansoff Matrix</vt:lpstr>
      <vt:lpstr>There are 4 product-market growth strategies or growth options.</vt:lpstr>
      <vt:lpstr>Market Penetration</vt:lpstr>
      <vt:lpstr>Selling existing products in existing markets</vt:lpstr>
      <vt:lpstr>Market Development </vt:lpstr>
      <vt:lpstr>Selling existing products in new markets</vt:lpstr>
      <vt:lpstr>Product Development</vt:lpstr>
      <vt:lpstr>Selling new products in existing markets</vt:lpstr>
      <vt:lpstr>Diversification</vt:lpstr>
      <vt:lpstr>Diversification</vt:lpstr>
      <vt:lpstr>Selling new products in new markets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Ansoff Matrix</dc:title>
  <dc:creator>Amy Jacobs</dc:creator>
  <cp:lastModifiedBy>Amy Jacobs</cp:lastModifiedBy>
  <cp:revision>7</cp:revision>
  <dcterms:created xsi:type="dcterms:W3CDTF">2016-11-03T02:55:21Z</dcterms:created>
  <dcterms:modified xsi:type="dcterms:W3CDTF">2016-11-03T03:56:39Z</dcterms:modified>
</cp:coreProperties>
</file>